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61" r:id="rId23"/>
    <p:sldId id="26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58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4613-0E1E-F573-1A0E-DD4D6948C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BED8DB-EFA7-52F9-DDBE-63D892CAE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620B1-56A5-FE4D-6CBC-DAE9D628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71C726-A42E-C0FD-8B2B-08EF5C24F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14011-7BBE-2072-B6AA-9DD2EF9B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3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12BC4-BD19-6E50-2BE9-E201F256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5F060F-5BAC-C146-A159-2F3EE3F2B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C3DBB-6B45-ABB9-D380-CFD1DCB3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959B4C-F626-54D1-E8E5-9FC0A0CB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CAE70-2D5D-43E5-5ABA-817B0BA9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2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2591B1-90AA-5E17-DB3E-B88B40A39F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D4747C-3BAB-7AFE-8E94-B835ACC25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BD14F-9722-375E-9C79-C325EA74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72CA9-2970-90D2-71F3-9A626E6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55D62-AED7-2A8A-1211-34BB528D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45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D4FA4-B7D4-1721-59BE-7E32B0A1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01D62-2711-9DD1-976A-605EFC02F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C9F7CC-3CA0-E756-8C16-0D3435FE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E6208-32AA-551E-7E01-63843032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8CE357-A16D-381D-1B3A-F432A0B2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9E822-4AC5-EC01-B77B-D46EB4EB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452395-8620-DC58-7A9A-E2C91E931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6D147-53E0-3A88-7FF3-8EF06F4D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7D2E5-8003-A623-9C9C-3BB87DD69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ACEE9F-700C-8D47-FE59-82DB1FF9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0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D4C9F-5C68-D7BC-6101-87CF59D2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2A7AF-0ED2-FA34-210B-AB3C933CC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EF0F30-1AE1-6C16-FCF9-42AA1C6B0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EA3D69-C005-CED9-1841-3B2F62EC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EF73C-4121-BB2A-1F88-7038D66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44BF9-F93F-599E-21A4-811CE898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89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D1F60-9EBD-A207-0FF0-93ED1329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7959D-8AA2-453B-02BC-386590D63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264494-5407-B1BC-5E4C-D87912836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53355C-C0AC-DC91-C428-1541015F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3B2759-9A27-357D-7CD8-CB8881E09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8102AD-2A18-6D04-D85D-F777F539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2E777E-DFE5-5C6F-4071-AA315E49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2DD63A-6BC8-584A-7141-82D15EE4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00371-6401-7030-C036-0C6C9312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B2F51E-B7A1-B212-37CB-CE1DB2AC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BD82D8-1DC8-4557-AE21-3ED02627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1E3515-45A5-3E9B-B523-519EE8E7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0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659BB5-B188-62F7-3CEE-46BA8C31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BC8711-3BF5-A5D2-65DD-2382FB2F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39818-8ED9-27FB-B35A-891FC113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19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2025C-1802-6021-96E2-1776882B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5D877-47D8-1F6D-6714-7AB3A3AA6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580048-63CC-BAB7-2806-A3BDEE42E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6E0BEB-B228-2B75-E2BE-54714A42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D4CEE2-1317-4B3E-A428-C27AEF2A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9930F9-8FBA-58E4-61FB-52695D53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91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BA8D8-D3EF-794E-3481-3D8EA6DC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60A778-61DF-5224-7D8D-D525C5ED0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6C4D76-096A-13ED-694E-B39151851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B0A11-4276-B409-51A5-929BAD38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42152-51E4-80A9-0D12-7A08EF955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5E826F-162A-485B-0C4B-0D24BF2E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0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CBA0B3-BA71-C677-22B6-6C8A7FB4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27DDE-C45B-D02A-3030-ECF4381D2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AF9309-6B87-330B-7C16-FDB67D5FA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5CD8-2106-45D4-9DFC-CB1F4593618E}" type="datetimeFigureOut">
              <a:rPr lang="ko-KR" altLang="en-US" smtClean="0"/>
              <a:t>2023-02-14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80698-7980-7355-6BC6-CED631742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EBC40B-841F-9106-F60E-C3233ECAE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43094-A47F-4A89-ACF2-F81D5D84E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4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oijeong.com/?p=4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oijeong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seoulmusicfestival.co.kr/ko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oulmusicfestival.co.kr/kor/community/inquiry.php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636CD-D6A4-E53A-F921-999C6310F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UI/UX</a:t>
            </a:r>
            <a:r>
              <a:rPr lang="ko-KR" altLang="en-US" dirty="0"/>
              <a:t> 요구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ED6AA6-1DC5-C56C-7E46-00D903F330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이정</a:t>
            </a:r>
            <a:r>
              <a:rPr lang="ko-KR" altLang="en-US" dirty="0" err="1" smtClean="0"/>
              <a:t>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7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1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3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171F-E711-958F-E314-C9C0CD66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소이정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프로젝트의뢰페이지 와이어프레임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3E741-5E69-7192-2D89-DC4E036B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https://soijeong.com/?p=41#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2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2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0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4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AE6C-14D8-ABE4-4988-E81180FF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분석할 사이트 </a:t>
            </a:r>
            <a:r>
              <a:rPr lang="en-US" altLang="ko-KR" dirty="0"/>
              <a:t>: </a:t>
            </a:r>
            <a:r>
              <a:rPr lang="ko-KR" altLang="en-US" dirty="0" err="1"/>
              <a:t>소이정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ADC48-85C1-A5F7-C977-C9699596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https://soijeong.com/</a:t>
            </a:r>
            <a:endParaRPr lang="en-US" altLang="ko-KR" dirty="0"/>
          </a:p>
          <a:p>
            <a:r>
              <a:rPr lang="ko-KR" altLang="en-US" dirty="0"/>
              <a:t>위 사이트의 목적</a:t>
            </a:r>
            <a:r>
              <a:rPr lang="en-US" altLang="ko-KR" dirty="0"/>
              <a:t> : </a:t>
            </a:r>
            <a:r>
              <a:rPr lang="ko-KR" altLang="en-US" dirty="0" smtClean="0"/>
              <a:t>회사 홈페이지 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편집디자인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사이트의 사이트 맵 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smtClean="0"/>
              <a:t>  총 </a:t>
            </a:r>
            <a:r>
              <a:rPr lang="ko-KR" altLang="en-US" dirty="0"/>
              <a:t>페이지의 개수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 smtClean="0"/>
              <a:t>  페이지 이름 </a:t>
            </a:r>
            <a:r>
              <a:rPr lang="en-US" altLang="ko-KR" dirty="0" smtClean="0"/>
              <a:t>: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디지털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디자인 </a:t>
            </a:r>
            <a:r>
              <a:rPr lang="ko-KR" altLang="en-US" dirty="0" err="1" smtClean="0"/>
              <a:t>에이젼시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About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우리가 잘하는 일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스토리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포트폴리오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프로젝트 의뢰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소이정</a:t>
            </a:r>
            <a:r>
              <a:rPr lang="ko-KR" altLang="en-US" dirty="0" smtClean="0"/>
              <a:t> 채용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6CF5B3-D5A4-DF62-9FF6-7DFDEBD0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260" y="0"/>
            <a:ext cx="2257740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40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2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AE6C-14D8-ABE4-4988-E81180FF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분석할 사이트 </a:t>
            </a:r>
            <a:r>
              <a:rPr lang="en-US" altLang="ko-KR" dirty="0"/>
              <a:t>: </a:t>
            </a:r>
            <a:r>
              <a:rPr lang="ko-KR" altLang="en-US" dirty="0"/>
              <a:t>서울 뮤직페스티벌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ADC48-85C1-A5F7-C977-C9699596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hlinkClick r:id="rId2"/>
              </a:rPr>
              <a:t>https://www.seoulmusicfestival.co.kr/kor/</a:t>
            </a:r>
            <a:endParaRPr lang="en-US" altLang="ko-KR" dirty="0"/>
          </a:p>
          <a:p>
            <a:r>
              <a:rPr lang="ko-KR" altLang="en-US" dirty="0"/>
              <a:t>위 사이트의 목적 </a:t>
            </a:r>
            <a:r>
              <a:rPr lang="en-US" altLang="ko-KR" dirty="0"/>
              <a:t>: </a:t>
            </a:r>
            <a:r>
              <a:rPr lang="ko-KR" altLang="en-US" dirty="0" err="1" smtClean="0"/>
              <a:t>메인공연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차세대 </a:t>
            </a:r>
            <a:r>
              <a:rPr lang="ko-KR" altLang="en-US" dirty="0" err="1" smtClean="0"/>
              <a:t>스타공연</a:t>
            </a:r>
            <a:r>
              <a:rPr lang="en-US" altLang="ko-KR" dirty="0" smtClean="0"/>
              <a:t>, </a:t>
            </a:r>
            <a:r>
              <a:rPr lang="ko-KR" altLang="en-US" dirty="0"/>
              <a:t>음악</a:t>
            </a:r>
            <a:r>
              <a:rPr lang="en-US" altLang="ko-KR" dirty="0"/>
              <a:t>·</a:t>
            </a:r>
            <a:r>
              <a:rPr lang="ko-KR" altLang="en-US" dirty="0" err="1"/>
              <a:t>뷰티</a:t>
            </a:r>
            <a:r>
              <a:rPr lang="ko-KR" altLang="en-US" dirty="0"/>
              <a:t> </a:t>
            </a:r>
            <a:r>
              <a:rPr lang="ko-KR" altLang="en-US" dirty="0" smtClean="0"/>
              <a:t>프로                       </a:t>
            </a:r>
            <a:r>
              <a:rPr lang="en-US" altLang="ko-KR" dirty="0" smtClean="0"/>
              <a:t>				</a:t>
            </a:r>
            <a:r>
              <a:rPr lang="ko-KR" altLang="en-US" dirty="0" smtClean="0"/>
              <a:t>그램</a:t>
            </a:r>
            <a:r>
              <a:rPr lang="en-US" altLang="ko-KR" dirty="0"/>
              <a:t>, </a:t>
            </a:r>
            <a:r>
              <a:rPr lang="ko-KR" altLang="en-US" dirty="0"/>
              <a:t>체험 </a:t>
            </a:r>
            <a:r>
              <a:rPr lang="ko-KR" altLang="en-US" dirty="0" smtClean="0"/>
              <a:t>프로그램 등</a:t>
            </a:r>
            <a:endParaRPr lang="en-US" altLang="ko-KR" dirty="0"/>
          </a:p>
          <a:p>
            <a:pPr lvl="1"/>
            <a:r>
              <a:rPr lang="ko-KR" altLang="en-US" dirty="0"/>
              <a:t>총 페이지의 개수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페이지 이름</a:t>
            </a:r>
            <a:r>
              <a:rPr lang="en-US" altLang="ko-KR" dirty="0"/>
              <a:t>(</a:t>
            </a:r>
            <a:r>
              <a:rPr lang="ko-KR" altLang="en-US" dirty="0"/>
              <a:t>스크린샷도 가능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2022 SEOUL MUSIC FESTIVAL </a:t>
            </a:r>
            <a:r>
              <a:rPr lang="ko-KR" altLang="en-US" dirty="0" err="1" smtClean="0"/>
              <a:t>메인페이지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home</a:t>
            </a:r>
          </a:p>
          <a:p>
            <a:pPr lvl="1"/>
            <a:r>
              <a:rPr lang="en-US" altLang="ko-KR" dirty="0" smtClean="0"/>
              <a:t>SMUF</a:t>
            </a:r>
            <a:r>
              <a:rPr lang="ko-KR" altLang="en-US" dirty="0" smtClean="0"/>
              <a:t>소개</a:t>
            </a:r>
            <a:endParaRPr lang="en-US" altLang="ko-KR" dirty="0"/>
          </a:p>
          <a:p>
            <a:pPr lvl="1"/>
            <a:r>
              <a:rPr lang="ko-KR" altLang="en-US" dirty="0" smtClean="0"/>
              <a:t>라인업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갤러리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커뮤니티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D660FC-CD41-2235-50AD-EA46603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751" y="44646"/>
            <a:ext cx="1815249" cy="19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171F-E711-958F-E314-C9C0CD66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 뮤직페스티벌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메인페이지</a:t>
            </a:r>
            <a:r>
              <a:rPr lang="ko-KR" altLang="en-US" dirty="0"/>
              <a:t> 와이어프레임 작성</a:t>
            </a:r>
          </a:p>
        </p:txBody>
      </p:sp>
    </p:spTree>
    <p:extLst>
      <p:ext uri="{BB962C8B-B14F-4D97-AF65-F5344CB8AC3E}">
        <p14:creationId xmlns:p14="http://schemas.microsoft.com/office/powerpoint/2010/main" val="228002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4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8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0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97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50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1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C2069-F810-2BD0-FF82-B1ACD499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소이정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메인페이지</a:t>
            </a:r>
            <a:r>
              <a:rPr lang="ko-KR" altLang="en-US" dirty="0"/>
              <a:t> 와이어프레임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4C91-A3C3-4084-C7CC-69AC6F68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메인페이지의</a:t>
            </a:r>
            <a:r>
              <a:rPr lang="ko-KR" altLang="en-US" dirty="0"/>
              <a:t> 스크롤이 긺으로 파워포인트에 따로 잘라서 작성가능</a:t>
            </a:r>
          </a:p>
        </p:txBody>
      </p:sp>
    </p:spTree>
    <p:extLst>
      <p:ext uri="{BB962C8B-B14F-4D97-AF65-F5344CB8AC3E}">
        <p14:creationId xmlns:p14="http://schemas.microsoft.com/office/powerpoint/2010/main" val="41884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6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0C6AF-B3D3-3EA9-EF2E-DEA4A24B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 뮤직페스티벌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문의하기페이지 와이어프레임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DD60EA-8CDD-6DB6-B107-378FE3ED3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https://www.seoulmusicfestival.co.kr/kor/community/inquiry.php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425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44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38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29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171F-E711-958F-E314-C9C0CD66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소이정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메인페이지</a:t>
            </a:r>
            <a:r>
              <a:rPr lang="ko-KR" altLang="en-US" dirty="0"/>
              <a:t> 와이어프레임 작성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116</Words>
  <Application>Microsoft Office PowerPoint</Application>
  <PresentationFormat>와이드스크린</PresentationFormat>
  <Paragraphs>37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UI/UX 요구 분석</vt:lpstr>
      <vt:lpstr>분석할 사이트 : 소이정</vt:lpstr>
      <vt:lpstr>소이정 - 메인페이지 와이어프레임 작성</vt:lpstr>
      <vt:lpstr>소이정 - 메인페이지 와이어프레임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소이정  - 프로젝트의뢰페이지 와이어프레임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분석할 사이트 : 서울 뮤직페스티벌</vt:lpstr>
      <vt:lpstr>서울 뮤직페스티벌  - 메인페이지 와이어프레임 작성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서울 뮤직페스티벌   - 문의하기페이지 와이어프레임 작성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UI/UX 요구 분석</dc:title>
  <dc:creator>HJ-seong</dc:creator>
  <cp:lastModifiedBy>user</cp:lastModifiedBy>
  <cp:revision>12</cp:revision>
  <dcterms:created xsi:type="dcterms:W3CDTF">2023-02-12T02:43:25Z</dcterms:created>
  <dcterms:modified xsi:type="dcterms:W3CDTF">2023-02-14T07:02:29Z</dcterms:modified>
</cp:coreProperties>
</file>